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vraag bedenken die beantwoord kan worden met de informatie uit 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‘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aanval!’.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bedoeld wordt met ‘Pak en word gepakt (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maar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gebruik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verstand)’.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914055"/>
            <a:ext cx="2580600" cy="2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106" y="3866356"/>
            <a:ext cx="2489788" cy="162868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94 en 95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Vragen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4528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8327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Wij kunnen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  <a:r>
              <a:rPr lang="nl-NL" sz="200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0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 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990727"/>
            <a:ext cx="2580600" cy="2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blz. 96 t/m 109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272" y="420386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Tweetallen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28903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1933" y="2717327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Oefenen met schaken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Oefenen met schaken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oefenen met schaken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990727"/>
            <a:ext cx="2580600" cy="2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5" y="1130322"/>
            <a:ext cx="8564929" cy="400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 van aanpak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 hoe het schaken ging, vragen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54255" y="3036493"/>
            <a:ext cx="3449345" cy="27638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223530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54" y="3455458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59591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Een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07038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in het nauw gedreven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poff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eren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in het vizier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(spreek)woordenboek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070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bedenken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66 t/m 73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42358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343" y="339895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890" y="3769062"/>
            <a:ext cx="2666484" cy="174426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72 en 73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Vragen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88308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vraag bedenken die beantwoord kan worden met de informatie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‘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Verdedig je!’.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benoemen welke drie manieren van verdedigen er zijn en kunnen in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woorden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de verschillen zijn tussen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drie manieren.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914055"/>
            <a:ext cx="2580600" cy="2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74 t/m 83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733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015" y="3465912"/>
            <a:ext cx="3434992" cy="22469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82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Vragen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vraag bedenken die beantwoord kan worden met de informatie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‘Schaakmat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!’.</a:t>
            </a:r>
            <a:endParaRPr lang="nl-NL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overeenkomsten en verschillen benoemen voor </a:t>
            </a:r>
            <a:r>
              <a:rPr lang="nl-NL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remise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606279"/>
            <a:ext cx="2580600" cy="25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07561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5150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84 t/m 95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Schaakmat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31" y="90539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5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11177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3213</TotalTime>
  <Words>959</Words>
  <Application>Microsoft Office PowerPoint</Application>
  <PresentationFormat>Widescreen</PresentationFormat>
  <Paragraphs>264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255</cp:revision>
  <dcterms:created xsi:type="dcterms:W3CDTF">2017-07-26T14:05:48Z</dcterms:created>
  <dcterms:modified xsi:type="dcterms:W3CDTF">2022-09-11T11:31:58Z</dcterms:modified>
</cp:coreProperties>
</file>